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44"/>
  </p:normalViewPr>
  <p:slideViewPr>
    <p:cSldViewPr snapToGrid="0">
      <p:cViewPr>
        <p:scale>
          <a:sx n="73" d="100"/>
          <a:sy n="73" d="100"/>
        </p:scale>
        <p:origin x="160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09FA0-0626-783E-64FB-8334F5063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F2C998-8076-FD38-FA1C-5D14D4A05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02D378-1C69-476B-0F37-FB3AD8D7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5867-74E8-A846-8356-5DDE0C1BFE4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9B2B11-9FEC-8F0D-AE58-3F590621A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DD6E24-32CD-00C2-5CCA-74C31F7E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4870-2AA1-EA48-96FB-F0FD640EB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46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D73667-5210-51B1-44F1-3BE46B699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F8DCD1-70A6-5548-2AFF-DEAF0F0EB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1A9F5B-47D8-30D9-4A14-521A1A58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5867-74E8-A846-8356-5DDE0C1BFE4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935A81-257F-4769-DDD8-13F5C375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B7C1E0-294E-1738-66C2-66BA511A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4870-2AA1-EA48-96FB-F0FD640EB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65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0568EF-453A-7BE5-A4A2-EE26912E4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5D73CF5-0EDD-9B1B-83F4-7AF600262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6B0759-1261-9352-4D83-23E01056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5867-74E8-A846-8356-5DDE0C1BFE4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4361F8-98FA-FCFD-C662-4888D454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771220-3246-123D-A84C-9C6F57F3E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4870-2AA1-EA48-96FB-F0FD640EB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04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82F41-6892-B581-6C6C-4BDA61BA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BD640F-9A23-480C-80D8-5ED76E32D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4AEC0C-100F-EDF5-13C4-7F21910C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5867-74E8-A846-8356-5DDE0C1BFE4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96C694-7811-3D8E-05B9-8CD523F2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5EB64F-5D5D-CFB5-5E49-61383BBAB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4870-2AA1-EA48-96FB-F0FD640EB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952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D6364-EDFB-0D99-6F9F-8B674A010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4E2BD9-C1D7-7EB8-5730-E2FE18A41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3B4BD2-EC74-42C4-8558-5074C6282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5867-74E8-A846-8356-5DDE0C1BFE4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3DCBB7-956D-6AE2-8E95-38C8EF1B0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647EEF-3083-9A50-3C97-619847DD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4870-2AA1-EA48-96FB-F0FD640EB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48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AF482-36BF-68EA-C102-EA7889BC4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0D2C66-2C1B-B88B-A4C7-AE67806C5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006A1B-19A0-DD6D-357C-512A04FA3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499DFA1-FA7B-F7B8-C498-97C71D16C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5867-74E8-A846-8356-5DDE0C1BFE4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B3B3C9-99BF-FF6F-E934-2C382043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4895BE-6226-A774-5639-BCACC12C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4870-2AA1-EA48-96FB-F0FD640EB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0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E778C-74CB-187D-B20D-DA31B38FF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2A19D00-E4D4-C9BE-370E-1F34A1E12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3FEE92E-F942-AD9A-B51A-83D804324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B05D11E-5422-F3A9-D434-7D7F7766D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8BCB424-BCB4-7270-A649-2B6B81B3A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D0BE413-3A77-AA3C-9A3B-42C34A8A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5867-74E8-A846-8356-5DDE0C1BFE4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C86851C-7DA2-5DED-617D-70CF1AF08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73AD98E-5508-D27A-3C59-E6B5934E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4870-2AA1-EA48-96FB-F0FD640EB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83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6E92C-1642-721A-8F77-C11FACA63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B18567A-AE99-9871-5C7C-C370135AD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5867-74E8-A846-8356-5DDE0C1BFE4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55FF22-8349-6876-555B-C8050685E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0C26B93-8E81-A929-CEFA-BFF692FB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4870-2AA1-EA48-96FB-F0FD640EB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13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266F73BF-96BE-03A1-9521-4352FC60EF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586" y="6386059"/>
            <a:ext cx="12286216" cy="48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42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0ADA3-DD2F-0CD8-C8BC-DFCDE286D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DC5224-2BDB-7792-8C69-273B00883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F13284-9222-E2BF-F7D4-C5D3BDC6E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F4A99A-037B-253F-6FBC-74E66C60D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5867-74E8-A846-8356-5DDE0C1BFE4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B12A85-C709-0297-CC98-248022F4E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7019E2-352C-2FE5-CA5B-250A14DB5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4870-2AA1-EA48-96FB-F0FD640EB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77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0DC8B-86D7-5BBB-DA9F-BD4A1C87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25F9369-F43A-CA54-B9B7-82DC44700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BD4BFA-8B3A-8CD0-59FC-9D493797E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88B5B4-0CEB-26AC-5275-D06EB4DFD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5867-74E8-A846-8356-5DDE0C1BFE4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41402A-9B52-98BD-2470-C4626D83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90E00F-2536-0A51-1152-0D1E52EE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74870-2AA1-EA48-96FB-F0FD640EB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65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4BB7487-D38B-5F7F-F443-D4ABB9844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62ABE76-F0E4-7D7D-54EB-A20604E28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A3C268-4B89-846C-E4E9-5ED9E6602F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DE5867-74E8-A846-8356-5DDE0C1BFE4D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03F65E-19A7-0D9D-CE00-5E75CCD15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4C6949-A866-1601-30BA-AABE3E082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F74870-2AA1-EA48-96FB-F0FD640EB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49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&#10;&#10;Descrição gerada automaticamente com confiança média">
            <a:extLst>
              <a:ext uri="{FF2B5EF4-FFF2-40B4-BE49-F238E27FC236}">
                <a16:creationId xmlns:a16="http://schemas.microsoft.com/office/drawing/2014/main" id="{3D2C7718-34E2-0044-AA1A-74F829EA8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4931811-FE11-C418-5F79-8C76C5E1E96D}"/>
              </a:ext>
            </a:extLst>
          </p:cNvPr>
          <p:cNvSpPr txBox="1"/>
          <p:nvPr/>
        </p:nvSpPr>
        <p:spPr>
          <a:xfrm>
            <a:off x="6855643" y="1321788"/>
            <a:ext cx="43400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i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WORKSHOP</a:t>
            </a:r>
            <a:r>
              <a:rPr lang="pt-BR" sz="30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- XX/XX, </a:t>
            </a:r>
            <a:r>
              <a:rPr lang="pt-BR" sz="3000" dirty="0" err="1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Xh</a:t>
            </a:r>
            <a:endParaRPr lang="pt-BR" sz="30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07D3534-FE47-6F08-53BF-0A272A97F2AF}"/>
              </a:ext>
            </a:extLst>
          </p:cNvPr>
          <p:cNvSpPr txBox="1"/>
          <p:nvPr/>
        </p:nvSpPr>
        <p:spPr>
          <a:xfrm>
            <a:off x="6855643" y="1875786"/>
            <a:ext cx="43400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>
                <a:solidFill>
                  <a:srgbClr val="F59A0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NOME DA ATIVIDADE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40FFA5A-6B02-5C6C-FAA9-30373F5E646C}"/>
              </a:ext>
            </a:extLst>
          </p:cNvPr>
          <p:cNvSpPr txBox="1"/>
          <p:nvPr/>
        </p:nvSpPr>
        <p:spPr>
          <a:xfrm>
            <a:off x="6855642" y="4061000"/>
            <a:ext cx="39033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Nome Sobrenome (</a:t>
            </a:r>
            <a:r>
              <a:rPr lang="pt-BR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Instituição</a:t>
            </a:r>
            <a:r>
              <a:rPr lang="pt-BR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), </a:t>
            </a:r>
          </a:p>
          <a:p>
            <a:r>
              <a:rPr lang="pt-BR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Nome Sobrenome (</a:t>
            </a:r>
            <a:r>
              <a:rPr lang="pt-BR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Instituição</a:t>
            </a:r>
            <a:r>
              <a:rPr lang="pt-BR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), </a:t>
            </a:r>
          </a:p>
          <a:p>
            <a:r>
              <a:rPr lang="pt-BR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Nome Sobrenome (</a:t>
            </a:r>
            <a:r>
              <a:rPr lang="pt-BR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Instituição</a:t>
            </a:r>
            <a:r>
              <a:rPr lang="pt-BR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), </a:t>
            </a:r>
          </a:p>
          <a:p>
            <a:r>
              <a:rPr lang="pt-BR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Nome Sobrenome (Instituição),</a:t>
            </a:r>
          </a:p>
          <a:p>
            <a:r>
              <a:rPr lang="pt-BR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Nome Sobrenome (</a:t>
            </a:r>
            <a:r>
              <a:rPr lang="pt-BR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Instituição</a:t>
            </a:r>
            <a:r>
              <a:rPr lang="pt-BR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996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417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ROBOTO CONDENSED LIGHT</vt:lpstr>
      <vt:lpstr>ROBOTO CONDENSED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Giuliano Galvez</dc:creator>
  <cp:lastModifiedBy>Giuliano Galvez</cp:lastModifiedBy>
  <cp:revision>1</cp:revision>
  <dcterms:created xsi:type="dcterms:W3CDTF">2024-04-15T19:30:19Z</dcterms:created>
  <dcterms:modified xsi:type="dcterms:W3CDTF">2024-04-15T19:35:41Z</dcterms:modified>
</cp:coreProperties>
</file>